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3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96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38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02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1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069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34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60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97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1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3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56F74F-76CB-4DF9-AD91-5C5634446B2C}" type="datetimeFigureOut">
              <a:rPr lang="hu-HU" smtClean="0"/>
              <a:t>2025. 01. 14.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0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iregyhaza.hu/uploads/images/image_750x_64f873a5b60b8.jpg" TargetMode="External"/><Relationship Id="rId2" Type="http://schemas.openxmlformats.org/officeDocument/2006/relationships/hyperlink" Target="https://mizuglonk.hu/wp-content/uploads/2024/04/zoldtet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dn.hu/fixo/2021/11/05/Factory-price-400w-mini-wind-turbine-generator-3-5-blades-small-wind-mill-low-start-up-1.jpg" TargetMode="External"/><Relationship Id="rId5" Type="http://schemas.openxmlformats.org/officeDocument/2006/relationships/hyperlink" Target="https://napelemtanacsok.hu/wp-content/uploads/2020/02/napelem-lapostet%C5%91.png" TargetMode="External"/><Relationship Id="rId4" Type="http://schemas.openxmlformats.org/officeDocument/2006/relationships/hyperlink" Target="https://www.tisztajovo.hu/media/2023/06/waste-separation-502952_1920-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456145-EA7A-F364-4CA1-D88140799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Nachhaltige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Schulen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79EF6B8-F41E-5916-8375-B2F4069DD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algn="r"/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Erstellt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von: Áron Kiss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904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435D8A-E4E7-FAEC-0949-130895FF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Zusammenfassung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659C94-1419-1DA0-FE48-715968A73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• Schulen „grüner“ machen</a:t>
            </a:r>
          </a:p>
          <a:p>
            <a:r>
              <a:rPr lang="de-DE" sz="2400" dirty="0"/>
              <a:t>• Reduzierung des Energieverbrauchs</a:t>
            </a:r>
          </a:p>
          <a:p>
            <a:r>
              <a:rPr lang="de-DE" sz="2400" dirty="0"/>
              <a:t>• Motivation von Schülern und Mitarbeitern</a:t>
            </a:r>
          </a:p>
          <a:p>
            <a:r>
              <a:rPr lang="de-DE" sz="2400" dirty="0"/>
              <a:t>• Programme</a:t>
            </a:r>
          </a:p>
          <a:p>
            <a:br>
              <a:rPr lang="de-DE" sz="2400" dirty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7975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A8955-3F90-DE89-3FD3-696138C9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Energie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19E107-F1E7-74C4-FA8B-5E83E52B3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Energieeinsparung (Verwendung von LED-Lampen)</a:t>
            </a:r>
          </a:p>
          <a:p>
            <a:pPr algn="l"/>
            <a:r>
              <a:rPr lang="de-DE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Modernisierung</a:t>
            </a:r>
          </a:p>
        </p:txBody>
      </p:sp>
      <p:pic>
        <p:nvPicPr>
          <p:cNvPr id="1026" name="Picture 2" descr="LED Izzó ECOLINE A60 E27/10W/230V 4000K - Brilagi">
            <a:extLst>
              <a:ext uri="{FF2B5EF4-FFF2-40B4-BE49-F238E27FC236}">
                <a16:creationId xmlns:a16="http://schemas.microsoft.com/office/drawing/2014/main" id="{14C5D285-090C-584A-2B6D-172839F1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521">
            <a:off x="8074450" y="2703416"/>
            <a:ext cx="2995997" cy="29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7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9D0747-EBBA-C61E-01D0-445AA933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Grünflächen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gestalten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462ED0-A058-3B3D-DC13-C52BCD18F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Anlegen von Parks</a:t>
            </a:r>
          </a:p>
          <a:p>
            <a:pPr algn="l"/>
            <a:r>
              <a:rPr lang="de-DE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Pflanzen auf Dächern</a:t>
            </a:r>
          </a:p>
          <a:p>
            <a:pPr algn="l"/>
            <a:r>
              <a:rPr lang="de-DE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Dekoration der Klassenzimmer</a:t>
            </a:r>
          </a:p>
        </p:txBody>
      </p:sp>
      <p:pic>
        <p:nvPicPr>
          <p:cNvPr id="2054" name="Picture 6" descr="Zöldtető – új hóbort vagy hasznos alternatíva? - MIZUglónk">
            <a:extLst>
              <a:ext uri="{FF2B5EF4-FFF2-40B4-BE49-F238E27FC236}">
                <a16:creationId xmlns:a16="http://schemas.microsoft.com/office/drawing/2014/main" id="{AF4EC39E-AD5A-5BED-3794-DC88E2BA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38" y="2081571"/>
            <a:ext cx="4861392" cy="32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8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22E7D0-785F-FB94-1CF3-4E870888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Erneuerbare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Energiequellen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AB6611-4C58-1E20-AF3D-133374CB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Solarpaneele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Kleine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Windkraftanlagen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</p:txBody>
      </p:sp>
      <p:pic>
        <p:nvPicPr>
          <p:cNvPr id="6146" name="Picture 2" descr="Gyári ár, 400w mini szélerőmű-generátor 3/5 lapátok kis szélmalom alacsony  induló szélgenerátor 400W szél vezérlő – FIXO.hu">
            <a:extLst>
              <a:ext uri="{FF2B5EF4-FFF2-40B4-BE49-F238E27FC236}">
                <a16:creationId xmlns:a16="http://schemas.microsoft.com/office/drawing/2014/main" id="{71F451B7-C428-E8EA-43F7-4F46E757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2" y="3057683"/>
            <a:ext cx="2966049" cy="29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apelem Lapos Tetőre - Érdemes-e rendszert telepíteni?">
            <a:extLst>
              <a:ext uri="{FF2B5EF4-FFF2-40B4-BE49-F238E27FC236}">
                <a16:creationId xmlns:a16="http://schemas.microsoft.com/office/drawing/2014/main" id="{5EC9CA97-3B8D-723A-7A40-DAFFAB39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05" y="2224540"/>
            <a:ext cx="5805775" cy="32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1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8D4CC5-ABB7-3AD3-A694-F84842A0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Grünes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Denken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ECA11E-87D5-51FE-BF4F-C902B560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Mülltrennung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Wiederverwendung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</p:txBody>
      </p:sp>
      <p:pic>
        <p:nvPicPr>
          <p:cNvPr id="3074" name="Picture 2" descr="Rekordmennyiségű szelektív hulladékot gyűjtöttek a diákok a  Fenntarthatósági Témahét alatt - Tisztajövő">
            <a:extLst>
              <a:ext uri="{FF2B5EF4-FFF2-40B4-BE49-F238E27FC236}">
                <a16:creationId xmlns:a16="http://schemas.microsoft.com/office/drawing/2014/main" id="{C7110577-83BB-8B9C-29D9-37940EDB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96" y="2423961"/>
            <a:ext cx="6460924" cy="35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9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A056F1-E54F-9F26-36A2-1671936F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Motivation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8781D7-EE99-B070-10DC-3E71F267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Anreizsysteme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Auszeichnungen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Mi az a kényelmi díj, és miért fizetjük? - Haszon">
            <a:extLst>
              <a:ext uri="{FF2B5EF4-FFF2-40B4-BE49-F238E27FC236}">
                <a16:creationId xmlns:a16="http://schemas.microsoft.com/office/drawing/2014/main" id="{C4C5CBB7-1E8C-1AE3-1059-3DDECB04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20" y="1845734"/>
            <a:ext cx="4490528" cy="29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4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E8D670-39D7-51E6-6841-F87E637E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Programme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233700-66DC-5B3F-38A5-7841918C3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„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Grüne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Wettbewerbe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</a:t>
            </a:r>
          </a:p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Freiwilligenarbeit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Erre a szombatra nem csak szelektíven fog emlékezni! - Nyíregyháza Megyei  Jogú Város Portálja - Nyíregyháza Többet Ad!">
            <a:extLst>
              <a:ext uri="{FF2B5EF4-FFF2-40B4-BE49-F238E27FC236}">
                <a16:creationId xmlns:a16="http://schemas.microsoft.com/office/drawing/2014/main" id="{8EB7CF3F-44CE-FA0D-2E77-E6A60657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43" y="2454055"/>
            <a:ext cx="5643533" cy="28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7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06F74E9-4772-29C8-180C-E6BCCFD7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2036030-E75D-997A-80A2-8871FBEEA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https://www.google.com/url?sa=i&amp;url=https%3A%2F%2Fwww.lampak.hu%2Fled-izzo-ecoline-a60-e27-10w-230v-4000k-brilagi%2F&amp;psig=AOvVaw2_tl-SV2HcrF8QNed1T7PE&amp;ust=1736188114466000&amp;source=images&amp;cd=vfe&amp;opi=89978449&amp;ved=0CBQQjRxqFwoTCOjYmfia34oDFQAAAAAdAAAAABAx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hlinkClick r:id="rId2"/>
              </a:rPr>
              <a:t>https://mizuglonk.hu/wp-content/uploads/2024/04/zoldteto.jpg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hlinkClick r:id="rId3"/>
              </a:rPr>
              <a:t>https://www.nyiregyhaza.hu/uploads/images/image_750x_64f873a5b60b8.jpg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hlinkClick r:id="rId4"/>
              </a:rPr>
              <a:t>https://www.tisztajovo.hu/media/2023/06/waste-separation-502952_1920-2.jpg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00" dirty="0" err="1"/>
              <a:t>data:image</a:t>
            </a:r>
            <a:r>
              <a:rPr lang="hu-HU" sz="100" dirty="0"/>
              <a:t>/jpeg;base64,/9j/4AAQSkZJRgABAQAAAQABAAD/2wCEAAkGBxASEBAQEBIQEA8QDxAPEA4PDw8PDw8QFRUWFhUSFhUYHSggGBolGxUTITEhJSkrLi4uFx81OD8sNygtLisBCgoKDg0OGhAQGy0dHSUtLS0tLS0tLS0rLS0tLS0tLSstLS0tLS0tLS0tLS0tLS0tLS0tLSstLS0tLS0tLS0tLf/AABEIAOEA4QMBEQACEQEDEQH/</a:t>
            </a:r>
            <a:r>
              <a:rPr lang="hu-HU" sz="100" dirty="0" err="1"/>
              <a:t>xAAcAAEAAgMBAQEAAAAAAAAAAAAAAwQCBQYBBwj</a:t>
            </a:r>
            <a:r>
              <a:rPr lang="hu-HU" sz="100" dirty="0"/>
              <a:t>/xABAEAACAgEBBQQHBgMFCQAAAAAAAQIDEQQFEiExQQZRYXEHEyIyUoGRFEKCobHBI9HhM0NicpIVJFNzoqOywtL/</a:t>
            </a:r>
            <a:r>
              <a:rPr lang="hu-HU" sz="100" dirty="0" err="1"/>
              <a:t>xAAbAQEAAwEBAQEAAAAAAAAAAAAAAQIDBAUGB</a:t>
            </a:r>
            <a:r>
              <a:rPr lang="hu-HU" sz="100" dirty="0"/>
              <a:t>//EAC8RAQACAgEDAgUCBgMBAAAAAAABAgMREgQhMRNBBSIyUWFxsRRCgZHB0aHh8Ab/2gAMAwEAAhEDEQA/APuIAAAAAAAAAAAAAAAAAAAAAAAAAAAAAAAAAAAAAAAAAAABkbHiZGx6SPGwOZ2xtmTk4VScYLg5R4OT8H3HidX1tptxxzqPu68WGNbsg2ZtmyEkrJSnW3h7zcmvFPn8jPpuuvS2rzuF8mGJjt5dZCaaTTTTWU1xTR70TExuHDPZkSPGyNgmNj0kAAAAAAAAAAAAAAAAAAAAAarWvfk0+MYvCj91tc211eeHyPO6i02tr2hrXtCsm4PMHu+WMPzXJnPF7UndZ0vqJ8s3texc4wfj7S/c0/jrx7QelDXa/aNs1hvEfhisJ+fVnJn6rJkjUzqPw1pjrDVyOKW7FEJbDZ+vtr4Rl7PwvjH+h14OpyYu1Z7fZjfHW3ltobZsf3YZ7/a/TJ3R1959oYThhhOyVj9t58Pur5Gdst8n1SnUV8JtN7DUo8FlbyXCLXV471zz4GmG00tEx4Ut3bk9ViAAAAAAAAAAAAAAAAAAABDqL1Fd8n7se9/yMsuSKRv3TEbUN3h3vm33vqzzpaKmouiuDftfCuMvoY3tENKxMqljk+mF48/oYzufw0jSrZ9TKV4QO190f9KM+S2iOofdF/hQi8p4wsVWJ84R+WYmlbRPspMLlUY9Mrz4m9YhnMyt1xNqwzmVhR4Y6PgaaUXdJdlbr9+K4/4l8R34cnKNT5UtGlg3VAAAAAAAAAAAAAAAAGou2s84glhdXl58fA82/WzvVY7Noxdu73/aE38K8Unn82R/F3k9OEcrlHM5vzlJ8fL+hla/81pTETPaESdlnLNVf/</a:t>
            </a:r>
            <a:r>
              <a:rPr lang="hu-HU" sz="100" dirty="0" err="1"/>
              <a:t>ckv</a:t>
            </a:r>
            <a:r>
              <a:rPr lang="hu-HU" sz="100" dirty="0"/>
              <a:t>/</a:t>
            </a:r>
            <a:r>
              <a:rPr lang="hu-HU" sz="100" dirty="0" err="1"/>
              <a:t>VFPmv+I</a:t>
            </a:r>
            <a:r>
              <a:rPr lang="hu-HU" sz="100" dirty="0"/>
              <a:t>/5T2r+ZSR08Yr2Vjx6vzZaKRXwibTPlXuiZ2heJUL0c1oawpTMZawxiVgWqEbVZ2bGmJ01hlK7XE3iGUylRdVhY/quTXBryZWZ13Wh5/tCa6qXmuP5GkdXePyn04l5HbEk/aUWvDKf6kR11on5o7Ho/Zt4TTSa4ppNPwPTrMTG4YMiQAAAAAAAAAAAGM45TXemito3EwOQjLD8uB85vU6d+k/r0ll/</a:t>
            </a:r>
            <a:r>
              <a:rPr lang="hu-HU" sz="100" dirty="0" err="1"/>
              <a:t>Tq</a:t>
            </a:r>
            <a:r>
              <a:rPr lang="hu-HU" sz="100" dirty="0"/>
              <a:t>/BF+eoV47Z6eDk1Ozmvdh92H82XrG53ZW067Q2MJHTEsZhlJEyKt0TG0L1lr9RE5rw2q19hzy1hhEiEyv6eJvSGVmyoidVYY2lbgjaIZk5CZIhXlb0fL9DObLxVV1Dx4p8n3mN+zSvdSssMJs0iHWaCOKq1/gX5rJ9DgjWOsfhw3ndpWDZUAAAAAAAAAAAGF1ijFyfKKbKXtFazaUxG504j1vFvvbZ8xNtzt6OmdUsvefTku7xLVnc7lE/ZeqsN62ZTC5VYb1lnMLMWaQojtiVtCYa7UxOa8Nqy1dy4nLZvDCtFYTLZ6WJ1Y4Y2bOmJ1VhhMpm8F5UVrbDK1mkQpW2mFrNYhDG9P2Ze6+vwvvKxeJ+WU8feFS/KbT5oxtuJ1LSO8Ox2Zcp1QkvhSfmuB9H014virLgvGrStG6gAAAAAAAAAAR3XwgszkorxaRS+StI3adJiJnw5rbW1/WexXlQ6y5OX9Dxes6z1Plp4dmHDx7y0+Tz27OMyYlEwsV2mkWUmFym43rZSYXqbDetmMwsPijRVR1UDDJDWstPqVxOK7oqjoXErVNm40kDtxw57S2MVhHTDFDdaZ2svWGvuuOe1msQpWWmE2aRCCUikyvpLJ78M/ehwfjHp9C8/PXfvCv0yt7H2o6Xuyy62+K6xfejo6Tq5wzqfDPLi5948up0+qrmswkpeCfFfI9zHmpkjdZ245rNfKY1VAAAAAAAAMZvCb7k2VtOomSHHaqUpycpPLf5eB85ktN7cpd9dRGoVpVmMwvEsHEjS22OCB6pDZpNXaXiyswv6e86KXZTVsqLMnTW22No0aiHAm8FZaLWx4nn5IdNEekjllccblazfaWHA9DHHZy3lnfbgta2law1mo1By3u3rVQstOa1msQhbKraMECSmWHnpyfkzSk6lFo3BKvDaImup0RPZnVmLUotprk0TWZrO4ROp8u00drlXCT5uKbPpcN5vji0vPtGp0mNVQAAAAAAADn9oaNRlw918V4eB4vU4OF+3h00vuGvvq4ebSOW1WsS8lQRNE8kMqCk0WiyKVRSap5I3ForpbbKFmC0WRMNhpdUdGPIytVtqpqSOus8oc8xpqdqV4OPPDoxyi2ZXllcMblOSW7nJRid0zFYc0RuWp1eqOPJkdFaNdOxs55ttrEMcEJZKA0jbNVltI2zVZPFG2aiaWjepRErWh0frJqPJc2+5GuDD6l4qpe/GNuqhFJJLgksJHv1rFY1DimdsiwAAAAAAAAUtpRyo+bOPq47QvSWpur9uC/zP6L+p51q/NEN4t2lm6SeCOTCVBWaJ5I5aYrONbkhnpSk41osrWaRmU414ugdcolOMwtuJW9Hrt14Zrjy68s702vbQSlXvLuOjNHKu4ZY+1tI9lRUYb7K4I1XlK2WdzpW12uy8Iyy5d+F6Y9KOGzDvLRnGlkxRE2TRoLxRXkkjQWiiOSRUFuCOTNUFuCOTFV+3jvhn6MtxN9m32NXiUvJHd0VdWlhlltj0mIAAAAAAAAAo6ie8/BcDz81+Vl4jSlJfxY/5JfqjmmPnj9GkfSnwX0obo0l5uIaNvPVojjBti6URxhPKUctNFlZx1lPOVa7QVvqkZ2w1XjJZDCG5mKmpxlw3OOfNGcRx7RO15nffSKfFRhvxhFJcHnMvHkVnv8u9Jjt31tnVoYfGmTXDX7k5J+yzDRw70aRir92c3lJHTR70X9OEc5ZqiPei3CEcpZKmJPCEcpZKpDjBs9UieMI3KvbFeurXfCz8t0rMRyXiflle07UZZ+T8jfFbhbbKe7ZJnpRO2b0kAAAAAAAVNdZjC785OXqbzERELVjanvnFtppDOftxfhJfoUmfmiVojskdpbkrpi7iOaeLB6grzTxRy1RWci3BBPXGc5loxq1mvfQynNK8Y0UXZN44lYm1pWnVV90Kqtv70ljPU6JpGOn5Zcudvwx09StqSfvRXB9cFaVjJT8lp42a+2EoM57RNW0TEvYapkxklE1Tw1b7y8ZFeCWOqLxkV4pFqS0ZEcWa1BaLo4s1eTzRxV5W5vj/AIapP6tL9hy7ra+VbVxbmpxX9mXttx6YyvA7ekyTM8WeSuu7YneyAAAAAAAQ6qjfXPDXJmObF6kLVnTTaiMoPEvk+jPLyVtjnVm9dT4V5WZMZsvphK8rN06RS1BWbp4oZ6gpN1oqgnezObrRVHxZXyssafTZNKU2pazc6PTJLJ3Y8cQ5r22qbWt4YMeos0xQi2Tbgp09tLZYbHV6dSWTpyUi0MaW00mo02DhvTTprZX5Ga7JTJ2jSSNpPJGmcbS0WRpIrS3JGkVNmbJy7lGC+XF/qW5Ex2XtPGU3uxWX+SNMdbXnVVLTERuXQaDR+rWW8yfN9F4I9jp8HpxufLlvfktnSoAAAAAAAAV9dp1ODXXGYvuZjnxxkpMLUtqduT9dh+T4nz3LUu7W4YamWJNfTy6EX7SmveFeUzPa+mJAzhAmIRMrdGnNq0UmzZ6ag6qUYWss2ywjW3aFI7tFr55ZwZZdVIR6GWGUxT3TeG/08so9Gk7hyWjUodVRkzvRetmqv05yXo3rZTlDBjMNNsQMkxseyswm30WSYRpjpXiPHnLMn5stMkw7HY2mUK0/vTW83+iPf6PFwxxPvLgy23ZsDrZgAAAAAAAADxsiRwV88yk1ycm19T5XJO7S9OsdoSyW/Wpfer9mXjF8n+xafmpv7K+La+6BRM9L7S11l4qrMrdNJrWikyv0VHTSrK1lyKwbRGmStqpmV5aUhpNU+Jw3l0VR6d8StPK1m70lh3Y5c14XWso38svCnfSYXq0rZr7qTmtRtEqc6zKYaRKNoqlBc8tQ/FLyXQmO3dKfJG0O70kk64NcnCP6H1OKYmkTH2eZbzKY0QAAAAAAAAAKW2rHGixx54xnuTeH+pzdXaa4bTDTFG7RtxaR829BPpZ7ss4yuUl3xfNF6TxlW0bhPZpt18OMXxi+9fzNLY9T28KRbaWqotWqJldqrN61ZzK3XE2iGcyWSEyiGv1MjmvLasNTe+JyWb1YVcyKrS2ulmdWOWFobOqR11lhL2yImERKndUY2q1rKjdUc9qtIlS1TUVl+SXVvokZTVpHdBVU0m5e9Li/5FZW2yKpdZ2asbow/uycV5cH+57/AMPtM4e/s4M8RF22O9iAAAAAAAAAMLa1JOMllNNNeBW1YtGpInTRW9nOL3J8Oikv3X8jzL/De/yy6Y6j7wo37PnW/aXB8pLjF/M48nS3xfU0rki3hPpuW7L3XxT+F95NPGpRb7wnjTh/v3mkV0py2sVxNIhSZSl1Ve6RnaV6w12pkct5b1a23mc0tYYQIhMtjppHRSWVmyokdVJYWhaRszR2QKTC0So6yUYRcpPEV1/bzMbxprXv4ayuiU36yawv7ut/dXxPxZjMNd67Qnp0U7HiCz3vkl5sY+nvknVYROSK+V+vs5LhvTS71FN/mztr8Mn+azKep+0N9pdPGuChFYS+r8Wepjxxjrxq5rWm07lKXQAAAAAAAAAAACltrW1U6e66/wDsq63KfilyS8W8JeLRW8RNZ34Xx1te8Vr5cn2S2utZpo3JbksuFkM53ZLpnrww/meNanG2nb1GOcV+LoK1wx0Lw5ZSRZaEPLGRMkKl0jK0tKw197Oa0toUbDCWkMYkQlc07NaM7NjRI6qSytC7WzeJZSg1uuhXiPGdkvdqhxnL+S8WRa8R+qa0mf0VK9FOUlZfhyXGFS4wq/8AqXiZ8JnvZflEdqoNu62Onotvlyrg2l8UuUY/N4RHDc6aYqze0Vhuuy20KtRpKb6eELIZcc5lGxcJxk+9STXyPZxVrWsRVzZ6WpkmtvLbGjIAAAAAAAAAAAAAB8j9MXaDfnHQVv2K3G3UNP3rMZhW/JPefi49xzZr9+MPd+F9L8vq29/H+ZPQ9L+Hq4Z5WVyx5xaz+SOPJ5hT4nGrVfR4oiHlPZoSK8214+ZSVoVbZGVmkKNzOe7WFORhLSHkSISsVSxz4GtWcrENbFcFvTfwwTl/Q6KypNViHr7Oqoh4e3a/nyiaxufwpPGPyu6PR11p7i4v3pt705ecma1rEeGdrTbysSRMquI9KssaDdzjevqWO9LL/ZCn1PQ+HRvN/</a:t>
            </a:r>
            <a:r>
              <a:rPr lang="hu-HU" sz="100" dirty="0" err="1"/>
              <a:t>Ro</a:t>
            </a:r>
            <a:r>
              <a:rPr lang="hu-HU" sz="100" dirty="0"/>
              <a:t>/</a:t>
            </a:r>
            <a:r>
              <a:rPr lang="hu-HU" sz="100" dirty="0" err="1"/>
              <a:t>RFt</a:t>
            </a:r>
            <a:r>
              <a:rPr lang="hu-HU" sz="100" dirty="0"/>
              <a:t>/1Goejsf8HUvNeeUNQlj/AKkkvOMe87MN9Tp1/E+l5U9WvmPP6f8AT7OdT58AAAAAAAAAAAADVdp9sx0emsvlhyS3a4P79r92Pl1fgmUvfjXbp6TprdRmjHH9f093581MpTlKc5Oc5yc5zfOUpPLf1PO5b7vt/RitYrWNRC3sHbF2jt9bVh5W7OEvdnHuf8xMbcfVdJXNXUut1XpSs3cVaaKn1lZY3FeSSy/qIrLyY+E6n5rdmqh6TdepZlHTyj8KhKP55J9P8rz8Nx/l13ZrtvRq2q5L1N/</a:t>
            </a:r>
            <a:r>
              <a:rPr lang="hu-HU" sz="100" dirty="0" err="1"/>
              <a:t>SDeYz</a:t>
            </a:r>
            <a:r>
              <a:rPr lang="hu-HU" sz="100" dirty="0"/>
              <a:t>/wAsuvlzMb1mvlxZujti7+Yb25nPaWEKdsjKbzC8Qryn5fQznJK/FhkjnJpJXBdUn58S0WlEr9HDkbVlnLXdou1lGiSUs2XSWY0wxnHfJ9EdFKzbw0w9NbLPbw4q/wBJ2tbzXCiuPwuMrH9co6PT/Lvr8Nx+8zLY6D0o24xfp4SfSVU3DPnF5/Uiayrb4TE/TZzvabtFdrpxc0oVwy4VReUm/vN9WIjT0uk6GuCO3eWqri0002mmmpLg4tcU0+jTG3oRiiY1L772L26tZpIWtr10f4d8VwxbFcXjomsSXmehivzrt8X1/ST02aae3mP0b00cQAAAAAAAAAAAPjfpJ299p1PqYPNGmbgscp3cpy+Xuryl3nn9Rk5W1Hs+1+B9F6OH1bfVb9vb+/n+zj3Ew29iaMJRJiWNqIpVl4lhaiGdZaJYWxolmLUotxlFpqS5prk0T5Y2p7S+xdmtsrVaaFja9aluWxXNTXBvHc+fzPPy14zp4GbFOO8wv+rlKSjFOUnyiuf9F4mNcdsluNYZ8oiNy2mn7NNrNtjT+GpLh+KSefoj0afDI/nn+zC3U/aGV3ZlY/h2yz3WKMk/nFLH5k3+GU18syR1M+8NRbp51y3JrdlzXVSXen1R5uTDfFbVm8Wi0bhFtHaMNPTO6b4Qi2l1lLpFeLeC2OJtOoWpSb2isPjOqvsusnbY96dknKT/AG8lyPTiIiNQ9/HiisREEKxt0Vxpo1lZlvXGljApMt60ZqJG20UdN2B279k1S3nii/dqt7ovPsWfJt/KTNcGTjbv4l5nxjov4jBuv1V7x/mH249J8KAAAAAAAAAAHM9v+0H2PSScHi+7NVPfFte1Z+FcfNx7zLLfjV3/AA3pf4jPEW+mO8/6/q+IRkebMPva3jwzIaRJgEwwcSds7UYSgWiWNqIp1lolhajs/RVsCV+pnfJyWnojiajKUVbbJezB45pJuT/D3m2PFXJ9Ubh4fxbLGOkUj6p/4h9i0uirrz6uKjnm+Lk/NvizppipT6Y0+etabeVg0VAIdTpYWLdsipLmsrin3p9GUvjreNWjaYtNe8Pk3pa2BKqdWorc3pp/w5VuUpRquWcPj8Sz84+Jy5MNcfesae98JyxfdJ+rz+sOAhWYzL36400YFdt60ZqJXbetGaRDSIAnbCUidM5vp9l9GvaH7TpfVTlm/TYhLL4zr/u5/ROL8Y56no4L8q6ny+G+LdL6OblX6bd4/wAw7A2eWAAAAAAAAeSaSbfBLi2+SQH597bdo/</a:t>
            </a:r>
            <a:r>
              <a:rPr lang="hu-HU" sz="100" dirty="0" err="1"/>
              <a:t>tusnZF</a:t>
            </a:r>
            <a:r>
              <a:rPr lang="hu-HU" sz="100" dirty="0"/>
              <a:t>/wACvNWnXT1afGf4nx8t3uOLJblL6z4fh9DFEe895/1/RpK7U2op5k+UVxb+RjMPTjJqNy3Oi2Drbf7PS6iXi6pwj/qkkh6Vp8QrPxDp6fVeP77/AGe7U2LqtNu/aaZ1KfCLk4Si3jON6Laz4c+BW+O1fMOjpuuwdRuMdtzH/vdRKOx40ETG2VOmlZOFcFvTslGEI/FKTwl9WWjczqHPm446Te3aIffezWxoaPTVaeHFxWZz+OyXGUvry7kkj1KV4xp+f9V1E58s5J9/2bQs5wAAAo7b2ZXqdPbp7Pcti456xlzjNeKaT+RW1eUalrgzWw5IyV8w/P8ArtDOm2ymxYsqm4SXTK5NeDWGvBo8y0TWdS/QentXNjrkr4lEkUdMV09Cy7svZGp1LlHTVTtccOW7uxjHPLMpNJeWS9MdreHJ1PW4en16ltMtb2f11X9ppdQvGNUrF9YZRb0rR7OaPiPT3+m8ft+7S22YbjLhJc4y4SXyY0tOTcbju2PZbb8tFq69QsuC9i6C+/TLG8vNYUl4xRrjnjO3B1mKM+Kae/t+r9EUXRnGM4NShOKlGS4qUWsprwwdz5CYmJ1KQIAAAAAAAY21qUXGSTjJOMovk0+DTBE6c7o+wey6/d0lUv8Am713/m2U9Ov2dVutz283lvdNo6q1iquutd1cIwX5ItqIc83tbzO05KrT9rdk/atHfQkt9w3qs9LY+1D81jybKZK8qzDq6LqJwZ65Pt5/T3fAIz814Pg14HmTD76mRImVbxbb6J6Kdg70pa6xezDNdGes+U7PkvZXnLuOzpsf80vmf/oOt8dPWfzb/Ef5/s+nnY+WAAAAAA+delbYOYx11a4wxXel1h9yfybw/BruOTqce45Q+k+AdbxtPT28T3j9ft/V8xbOJ9XNohHOzBbTG2R917BbI+zaGmMli2xevt79+fFRflHdj+E9LFXjXT4T4j1P8R1Fre3iP0h0Ro4UOo0tdixZCFi7pwjNfRkTG0xaa+JaPWdhtl253tJTHPN1J0P61tFfTr9nRXrM9fFpbzSaaFVcKq4qFdcIwhBcowisJL5ItEac9rTadz5TEoAAAAAAAAAAAAA+DekbZX2baFqSxXf/ALxX3e2/bXynvPykjhzU1Z9Z8M6n1MERPmO3+mq2JoLNTfVp6/ftlu72MqEecpvwSTZnWnKdPQzdXGHHOS3t+/2foXZ2ihRVXTWsV1QUIrrhdW+rfNvxPRrWKxqHw+XJbLeb27zKySzAAAAAAi1OnhZCddiUoWRcJxfKUWsNfQiY3Glq2mlotXtMPz52m2VPR6m3Tzy1F71c3/eVS9yf6p+KZ518fG2n3HTdZHUYov7+/wCqXsXsv7Xr6KWswjL11vd6qvDafg3ux/EXx03aHN1/U+lhtPvPaP6v0Gd744AAAAAAAAAAAAAAAAAAHB+mDY7u0S1EFmzST33hZbolhWL5exLygzHNXddvS+GZ/Ty8Z8W/f2V/RD2e9VQ9bbHFuoW7Snzhp+efxNZ8lEjDTUbX+J9V6lvTr4jz+v8A0+iG7ygAAAAAAADhvSr2deo0v2iqOb9KnLCWZWUv34+LXvLya6mWWm429H4b1XpZOM+J/dR9DGx3DT26ya9rUSUKs/8ABhnMl/mk3/</a:t>
            </a:r>
            <a:r>
              <a:rPr lang="hu-HU" sz="100" dirty="0" err="1"/>
              <a:t>pRXDXUbafFc</a:t>
            </a:r>
            <a:r>
              <a:rPr lang="hu-HU" sz="100" dirty="0"/>
              <a:t>/O8Uj2/d9HN3lAAAAAAAAAAAAAAAAAAAAAAAAAAAAAAAAAAAAAAAAAAAAAAAAAAAAAAAAAAAAAAAAAAAAAAAAAAAAAP/9k=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hlinkClick r:id="rId5"/>
              </a:rPr>
              <a:t>https://napelemtanacsok.hu/wp-content/uploads/2020/02/napelem-lapostet%C5%91.png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hlinkClick r:id="rId6"/>
              </a:rPr>
              <a:t>https://acdn.hu/fixo/2021/11/05/Factory-price-400w-mini-wind-turbine-generator-3-5-blades-small-wind-mill-low-start-up-1.jpg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919308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</TotalTime>
  <Words>783</Words>
  <Application>Microsoft Office PowerPoint</Application>
  <PresentationFormat>Szélesvásznú</PresentationFormat>
  <Paragraphs>37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Retrospektív</vt:lpstr>
      <vt:lpstr>Nachhaltige Schulen</vt:lpstr>
      <vt:lpstr>Zusammenfassung</vt:lpstr>
      <vt:lpstr>Energie</vt:lpstr>
      <vt:lpstr>Grünflächen gestalten</vt:lpstr>
      <vt:lpstr>Erneuerbare Energiequellen</vt:lpstr>
      <vt:lpstr>Grünes Denken</vt:lpstr>
      <vt:lpstr>Motivation</vt:lpstr>
      <vt:lpstr>Programme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O365 felhasználó</cp:lastModifiedBy>
  <cp:revision>2</cp:revision>
  <dcterms:created xsi:type="dcterms:W3CDTF">2025-01-05T18:15:27Z</dcterms:created>
  <dcterms:modified xsi:type="dcterms:W3CDTF">2025-01-14T05:15:42Z</dcterms:modified>
</cp:coreProperties>
</file>