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mAw2iy7VDLDItCCgNoyWVbupU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e527dbb91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e527dbb91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3e527dbb91b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e527dbb91b_0_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g3e527dbb91b_0_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3e527dbb91b_0_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e527dbb91b_0_10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g3e527dbb91b_0_10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e527dbb91b_0_10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e527dbb91b_0_1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e527dbb91b_0_7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g3e527dbb91b_0_7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e527dbb91b_0_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e527dbb91b_0_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e527dbb91b_0_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e527dbb91b_0_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e527dbb91b_0_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g3e527dbb91b_0_7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g3e527dbb91b_0_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e527dbb91b_0_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e527dbb91b_0_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e527dbb91b_0_8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g3e527dbb91b_0_8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g3e527dbb91b_0_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e527dbb91b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g3e527dbb91b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e527dbb91b_0_9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3e527dbb91b_0_9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g3e527dbb91b_0_9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g3e527dbb91b_0_9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e527dbb91b_0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e527dbb91b_0_9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e527dbb91b_0_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e527dbb91b_0_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3e527dbb91b_0_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3e527dbb91b_0_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s://drive.google.com/file/d/1XYFDu5gpQJ1rsggyyQjuip4BNa8QMDke/view?usp=sharing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s://drive.google.com/file/d/1CZe6bHCmUMFhqXJneuR4sXMUOfYYaqJK/view?usp=sharing" TargetMode="External"/><Relationship Id="rId4" Type="http://schemas.openxmlformats.org/officeDocument/2006/relationships/hyperlink" Target="https://drive.google.com/file/d/1u8ssgCCL2VOYBt7hd8tOXHzcHmAKNR5x/view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ch0dk9aL1uvKMvmbqfBRD5lilSimuxyR/view?usp=drive_li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A2A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52B788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"/>
          <p:cNvSpPr/>
          <p:nvPr/>
        </p:nvSpPr>
        <p:spPr>
          <a:xfrm>
            <a:off x="5943600" y="-731520"/>
            <a:ext cx="4572000" cy="4572000"/>
          </a:xfrm>
          <a:prstGeom prst="ellipse">
            <a:avLst/>
          </a:prstGeom>
          <a:solidFill>
            <a:srgbClr val="2D6A4F">
              <a:alpha val="30196"/>
            </a:srgbClr>
          </a:solidFill>
          <a:ln w="12700" cap="flat" cmpd="sng">
            <a:solidFill>
              <a:srgbClr val="2D6A4F">
                <a:alpha val="30196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"/>
          <p:cNvSpPr/>
          <p:nvPr/>
        </p:nvSpPr>
        <p:spPr>
          <a:xfrm>
            <a:off x="6583680" y="274320"/>
            <a:ext cx="3200400" cy="3200400"/>
          </a:xfrm>
          <a:prstGeom prst="ellipse">
            <a:avLst/>
          </a:prstGeom>
          <a:solidFill>
            <a:srgbClr val="52B788">
              <a:alpha val="20000"/>
            </a:srgbClr>
          </a:solidFill>
          <a:ln w="12700" cap="flat" cmpd="sng">
            <a:solidFill>
              <a:srgbClr val="52B788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"/>
          <p:cNvSpPr/>
          <p:nvPr/>
        </p:nvSpPr>
        <p:spPr>
          <a:xfrm>
            <a:off x="594360" y="619825"/>
            <a:ext cx="64008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2B788"/>
              </a:buClr>
              <a:buSzPts val="1100"/>
              <a:buFont typeface="Calibri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509200" y="2703325"/>
            <a:ext cx="7315200" cy="1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5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58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„Gemeinsam die Zukunft gestalten-</a:t>
            </a:r>
            <a:endParaRPr sz="1900" b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nachhaltig die Welt mitgestalten und Veränderungen vorantrieben“</a:t>
            </a:r>
            <a:endParaRPr sz="1900" b="1">
              <a:solidFill>
                <a:srgbClr val="00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sz="3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WORKSHOPS  IN DER   SLOWAKEI </a:t>
            </a:r>
            <a:endParaRPr sz="3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alibri"/>
              <a:buNone/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     </a:t>
            </a:r>
            <a:r>
              <a:rPr lang="en-US" sz="3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1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6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594360" y="3977640"/>
            <a:ext cx="2011680" cy="36576"/>
          </a:xfrm>
          <a:prstGeom prst="rect">
            <a:avLst/>
          </a:prstGeom>
          <a:solidFill>
            <a:srgbClr val="52B788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"/>
          <p:cNvSpPr/>
          <p:nvPr/>
        </p:nvSpPr>
        <p:spPr>
          <a:xfrm>
            <a:off x="8229600" y="4663440"/>
            <a:ext cx="164592" cy="164592"/>
          </a:xfrm>
          <a:prstGeom prst="ellipse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"/>
          <p:cNvSpPr/>
          <p:nvPr/>
        </p:nvSpPr>
        <p:spPr>
          <a:xfrm>
            <a:off x="8229600" y="4736592"/>
            <a:ext cx="164592" cy="164592"/>
          </a:xfrm>
          <a:prstGeom prst="ellipse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"/>
          <p:cNvSpPr/>
          <p:nvPr/>
        </p:nvSpPr>
        <p:spPr>
          <a:xfrm>
            <a:off x="8229600" y="4809744"/>
            <a:ext cx="164592" cy="164592"/>
          </a:xfrm>
          <a:prstGeom prst="ellipse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"/>
          <p:cNvSpPr/>
          <p:nvPr/>
        </p:nvSpPr>
        <p:spPr>
          <a:xfrm>
            <a:off x="8229600" y="4882896"/>
            <a:ext cx="164592" cy="164592"/>
          </a:xfrm>
          <a:prstGeom prst="ellipse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Google Shape;70;p1" title="Screenshot 2026-04-07 10330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3749302"/>
            <a:ext cx="7315201" cy="1225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800" y="619825"/>
            <a:ext cx="6400801" cy="1188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1A3A2A"/>
          </a:solidFill>
          <a:ln w="12700" cap="flat" cmpd="sng">
            <a:solidFill>
              <a:srgbClr val="1A3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502925" y="471950"/>
            <a:ext cx="84378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3A2A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</a:t>
            </a:r>
            <a:r>
              <a:rPr lang="en-US" sz="33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Sportvideos </a:t>
            </a:r>
            <a:endParaRPr sz="3300" b="1">
              <a:solidFill>
                <a:srgbClr val="1A3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3A2A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7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m Rahmen des Workshops erstellten die Studierenden kurze Videos zum Thema Sport</a:t>
            </a:r>
            <a:endParaRPr sz="2700" b="1">
              <a:solidFill>
                <a:srgbClr val="1A3A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02920" y="1417320"/>
            <a:ext cx="2514600" cy="320040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12648" y="1527048"/>
            <a:ext cx="2295144" cy="1691640"/>
          </a:xfrm>
          <a:prstGeom prst="rect">
            <a:avLst/>
          </a:prstGeom>
          <a:solidFill>
            <a:srgbClr val="B7C9BC">
              <a:alpha val="45098"/>
            </a:srgbClr>
          </a:solidFill>
          <a:ln w="12700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612648" y="1527048"/>
            <a:ext cx="2295144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[ Obrázok ]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640080" y="3337560"/>
            <a:ext cx="2240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3A2A"/>
              </a:buClr>
              <a:buSzPts val="1500"/>
              <a:buFont typeface="Calibri"/>
              <a:buNone/>
            </a:pPr>
            <a:r>
              <a:rPr lang="en-US" sz="15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Fußball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40080" y="3867912"/>
            <a:ext cx="2240280" cy="384048"/>
          </a:xfrm>
          <a:prstGeom prst="rect">
            <a:avLst/>
          </a:prstGeom>
          <a:solidFill>
            <a:srgbClr val="52B788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>
            <a:hlinkClick r:id="rId3"/>
          </p:cNvPr>
          <p:cNvSpPr/>
          <p:nvPr/>
        </p:nvSpPr>
        <p:spPr>
          <a:xfrm>
            <a:off x="640080" y="3867912"/>
            <a:ext cx="22402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100" b="1" i="0" u="sng" strike="noStrike" cap="none">
                <a:solidFill>
                  <a:srgbClr val="F0FAF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▶  </a:t>
            </a:r>
            <a:r>
              <a:rPr lang="en-US" sz="1100" b="1" u="sng">
                <a:solidFill>
                  <a:srgbClr val="F0FAF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Sehen Sie sich das Video an</a:t>
            </a:r>
            <a:endParaRPr sz="1100" b="1" i="0" u="sng" strike="noStrike" cap="none">
              <a:solidFill>
                <a:srgbClr val="F0FA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3355848" y="1417320"/>
            <a:ext cx="2514600" cy="320040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3465576" y="1527048"/>
            <a:ext cx="2295144" cy="1691640"/>
          </a:xfrm>
          <a:prstGeom prst="rect">
            <a:avLst/>
          </a:prstGeom>
          <a:solidFill>
            <a:srgbClr val="B7C9BC">
              <a:alpha val="45098"/>
            </a:srgbClr>
          </a:solidFill>
          <a:ln w="12700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3465576" y="1527048"/>
            <a:ext cx="2295144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[ Obrázok ]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3493008" y="3337560"/>
            <a:ext cx="2240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3A2A"/>
              </a:buClr>
              <a:buSzPts val="1500"/>
              <a:buFont typeface="Calibri"/>
              <a:buNone/>
            </a:pPr>
            <a:r>
              <a:rPr lang="en-US" sz="15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Gymnastik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3493008" y="3867912"/>
            <a:ext cx="2240280" cy="384048"/>
          </a:xfrm>
          <a:prstGeom prst="rect">
            <a:avLst/>
          </a:prstGeom>
          <a:solidFill>
            <a:srgbClr val="52B788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>
            <a:hlinkClick r:id="rId4"/>
          </p:cNvPr>
          <p:cNvSpPr/>
          <p:nvPr/>
        </p:nvSpPr>
        <p:spPr>
          <a:xfrm>
            <a:off x="3493008" y="3867912"/>
            <a:ext cx="22402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100" b="1" u="sng">
                <a:solidFill>
                  <a:srgbClr val="F0FAF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▶  Sehen Sie sich das Video an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6208776" y="1417320"/>
            <a:ext cx="2514600" cy="320040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6318504" y="1527048"/>
            <a:ext cx="2295144" cy="1691640"/>
          </a:xfrm>
          <a:prstGeom prst="rect">
            <a:avLst/>
          </a:prstGeom>
          <a:solidFill>
            <a:srgbClr val="B7C9BC">
              <a:alpha val="45098"/>
            </a:srgbClr>
          </a:solidFill>
          <a:ln w="12700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6318504" y="1527048"/>
            <a:ext cx="2295144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100"/>
              <a:buFont typeface="Calibri"/>
              <a:buNone/>
            </a:pPr>
            <a:r>
              <a:rPr lang="en-US" sz="1100" b="0" i="0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[ Obrázok ]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6345936" y="3337560"/>
            <a:ext cx="2240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A3A2A"/>
              </a:buClr>
              <a:buSzPts val="1500"/>
              <a:buFont typeface="Calibri"/>
              <a:buNone/>
            </a:pPr>
            <a:r>
              <a:rPr lang="en-US" sz="15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Tennis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6345936" y="3867912"/>
            <a:ext cx="2240280" cy="384048"/>
          </a:xfrm>
          <a:prstGeom prst="rect">
            <a:avLst/>
          </a:prstGeom>
          <a:solidFill>
            <a:srgbClr val="52B788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>
            <a:hlinkClick r:id="rId5"/>
          </p:cNvPr>
          <p:cNvSpPr/>
          <p:nvPr/>
        </p:nvSpPr>
        <p:spPr>
          <a:xfrm>
            <a:off x="6345936" y="3867912"/>
            <a:ext cx="22402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100" b="1" u="sng">
                <a:solidFill>
                  <a:srgbClr val="F0FAF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▶  Sehen Sie sich das Video an</a:t>
            </a:r>
            <a:endParaRPr sz="1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" title="lukaszwyrwik-garbarnia-krakow-6716100_1920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512" y="1597660"/>
            <a:ext cx="2173402" cy="151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title="3-1f01d8f633854d740f6988cb7664fc288c50f48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15913" y="1620937"/>
            <a:ext cx="2194475" cy="146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title="Sťahovanie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8850" y="1623388"/>
            <a:ext cx="2194450" cy="146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A2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/>
          <p:nvPr/>
        </p:nvSpPr>
        <p:spPr>
          <a:xfrm>
            <a:off x="-512075" y="-835000"/>
            <a:ext cx="5029200" cy="5029200"/>
          </a:xfrm>
          <a:prstGeom prst="ellipse">
            <a:avLst/>
          </a:prstGeom>
          <a:solidFill>
            <a:srgbClr val="2D6A4F">
              <a:alpha val="25098"/>
            </a:srgbClr>
          </a:solidFill>
          <a:ln w="12700" cap="flat" cmpd="sng">
            <a:solidFill>
              <a:srgbClr val="2D6A4F">
                <a:alpha val="25098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858000" y="2286000"/>
            <a:ext cx="3657600" cy="3657600"/>
          </a:xfrm>
          <a:prstGeom prst="ellipse">
            <a:avLst/>
          </a:prstGeom>
          <a:solidFill>
            <a:srgbClr val="52B788">
              <a:alpha val="20000"/>
            </a:srgbClr>
          </a:solidFill>
          <a:ln w="12700" cap="flat" cmpd="sng">
            <a:solidFill>
              <a:srgbClr val="52B788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3931945" y="345630"/>
            <a:ext cx="12801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🎙</a:t>
            </a:r>
            <a:endParaRPr sz="4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914400" y="352075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Podcast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657600" y="3108960"/>
            <a:ext cx="1828800" cy="36576"/>
          </a:xfrm>
          <a:prstGeom prst="rect">
            <a:avLst/>
          </a:prstGeom>
          <a:solidFill>
            <a:srgbClr val="52B788"/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011680" y="3337560"/>
            <a:ext cx="5120640" cy="685800"/>
          </a:xfrm>
          <a:prstGeom prst="rect">
            <a:avLst/>
          </a:prstGeom>
          <a:solidFill>
            <a:srgbClr val="2D6A4F">
              <a:alpha val="70196"/>
            </a:srgbClr>
          </a:solidFill>
          <a:ln w="12700" cap="flat" cmpd="sng">
            <a:solidFill>
              <a:srgbClr val="52B7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3657600" y="3108950"/>
            <a:ext cx="1554300" cy="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alibri"/>
              <a:buNone/>
            </a:pPr>
            <a:r>
              <a:rPr lang="en-US" sz="1900" u="sng">
                <a:solidFill>
                  <a:srgbClr val="F0FAF4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🔗 Podcast-Link:</a:t>
            </a:r>
            <a:endParaRPr sz="1900" b="0" i="0" u="sng" strike="noStrike" cap="none">
              <a:solidFill>
                <a:srgbClr val="F0FA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469775" y="1781875"/>
            <a:ext cx="8090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200"/>
              <a:buFont typeface="Calibri"/>
              <a:buNone/>
            </a:pPr>
            <a:r>
              <a:rPr lang="en-US" sz="2900" b="1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Ein weiteres Produkt, das von Studierenden aus allen Partnerländern gemeinsam entwickelt wurde, war ein Podcast zum Thema Nachhaltigkeit</a:t>
            </a:r>
            <a:endParaRPr sz="1500" b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 title="Screenshot 2026-05-28 1013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800" y="2932975"/>
            <a:ext cx="2979725" cy="16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2700" y="2777450"/>
            <a:ext cx="2192725" cy="2001807"/>
          </a:xfrm>
          <a:prstGeom prst="rect">
            <a:avLst/>
          </a:prstGeom>
          <a:solidFill>
            <a:srgbClr val="2D6A4F">
              <a:alpha val="30199"/>
            </a:srgbClr>
          </a:solidFill>
          <a:ln w="12700" cap="flat" cmpd="sng">
            <a:solidFill>
              <a:srgbClr val="2D6A4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0"/>
            <a:ext cx="201168" cy="5143500"/>
          </a:xfrm>
          <a:prstGeom prst="rect">
            <a:avLst/>
          </a:prstGeom>
          <a:solidFill>
            <a:srgbClr val="1A3A2A"/>
          </a:solidFill>
          <a:ln w="12700" cap="flat" cmpd="sng">
            <a:solidFill>
              <a:srgbClr val="1A3A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/>
          <p:nvPr/>
        </p:nvSpPr>
        <p:spPr>
          <a:xfrm>
            <a:off x="502925" y="0"/>
            <a:ext cx="8111700" cy="10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3A2A"/>
              </a:buClr>
              <a:buSzPts val="3000"/>
              <a:buFont typeface="Calibri"/>
              <a:buNone/>
            </a:pPr>
            <a:r>
              <a:rPr lang="en-US" sz="22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</a:t>
            </a:r>
            <a:r>
              <a:rPr lang="en-US" sz="33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 POSTERS </a:t>
            </a:r>
            <a:endParaRPr sz="3300" b="1">
              <a:solidFill>
                <a:srgbClr val="1A3A2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A3A2A"/>
              </a:buClr>
              <a:buSzPts val="3000"/>
              <a:buFont typeface="Calibri"/>
              <a:buNone/>
            </a:pPr>
            <a:r>
              <a:rPr lang="en-US" sz="2200" b="1">
                <a:solidFill>
                  <a:srgbClr val="1A3A2A"/>
                </a:solidFill>
                <a:latin typeface="Calibri"/>
                <a:ea typeface="Calibri"/>
                <a:cs typeface="Calibri"/>
                <a:sym typeface="Calibri"/>
              </a:rPr>
              <a:t>Ein weiteres Produkt, das die Schüler erstellten, waren Poster zu den Themen Recycling und nachhaltiger Sport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02920" y="1280160"/>
            <a:ext cx="2651760" cy="169164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502920" y="1280160"/>
            <a:ext cx="2651760" cy="256032"/>
          </a:xfrm>
          <a:prstGeom prst="rect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"/>
          <p:cNvSpPr/>
          <p:nvPr/>
        </p:nvSpPr>
        <p:spPr>
          <a:xfrm>
            <a:off x="502920" y="1280160"/>
            <a:ext cx="265176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Foto 1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3337560" y="1280160"/>
            <a:ext cx="2651760" cy="169164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3337560" y="1280160"/>
            <a:ext cx="2651760" cy="256032"/>
          </a:xfrm>
          <a:prstGeom prst="rect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/>
          <p:nvPr/>
        </p:nvSpPr>
        <p:spPr>
          <a:xfrm>
            <a:off x="3337560" y="1280160"/>
            <a:ext cx="26517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Foto 2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172200" y="1280160"/>
            <a:ext cx="2651760" cy="169164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6172200" y="1280160"/>
            <a:ext cx="2651760" cy="256032"/>
          </a:xfrm>
          <a:prstGeom prst="rect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6172200" y="1280160"/>
            <a:ext cx="265176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Foto 3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02920" y="3154680"/>
            <a:ext cx="2651760" cy="169164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502920" y="3154680"/>
            <a:ext cx="2651760" cy="256032"/>
          </a:xfrm>
          <a:prstGeom prst="rect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502920" y="3154680"/>
            <a:ext cx="2651700" cy="16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Foto 4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337560" y="3154680"/>
            <a:ext cx="2651760" cy="169164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3337560" y="3154680"/>
            <a:ext cx="2651760" cy="256032"/>
          </a:xfrm>
          <a:prstGeom prst="rect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"/>
          <p:cNvSpPr/>
          <p:nvPr/>
        </p:nvSpPr>
        <p:spPr>
          <a:xfrm>
            <a:off x="3337560" y="3154680"/>
            <a:ext cx="265176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Foto 5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172200" y="3154680"/>
            <a:ext cx="2651760" cy="1691640"/>
          </a:xfrm>
          <a:prstGeom prst="rect">
            <a:avLst/>
          </a:prstGeom>
          <a:solidFill>
            <a:srgbClr val="F0FAF4"/>
          </a:solidFill>
          <a:ln w="9525" cap="flat" cmpd="sng">
            <a:solidFill>
              <a:srgbClr val="B7C9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"/>
          <p:cNvSpPr/>
          <p:nvPr/>
        </p:nvSpPr>
        <p:spPr>
          <a:xfrm>
            <a:off x="6172200" y="3154680"/>
            <a:ext cx="2651760" cy="256032"/>
          </a:xfrm>
          <a:prstGeom prst="rect">
            <a:avLst/>
          </a:prstGeom>
          <a:solidFill>
            <a:srgbClr val="52B788">
              <a:alpha val="40000"/>
            </a:srgbClr>
          </a:solidFill>
          <a:ln w="12700" cap="flat" cmpd="sng">
            <a:solidFill>
              <a:srgbClr val="52B78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"/>
          <p:cNvSpPr/>
          <p:nvPr/>
        </p:nvSpPr>
        <p:spPr>
          <a:xfrm>
            <a:off x="6172200" y="3154680"/>
            <a:ext cx="265176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B9E85"/>
              </a:buClr>
              <a:buSzPts val="1300"/>
              <a:buFont typeface="Calibri"/>
              <a:buNone/>
            </a:pPr>
            <a:r>
              <a:rPr lang="en-US" sz="1300" b="0" i="1" u="none" strike="noStrike" cap="none">
                <a:solidFill>
                  <a:srgbClr val="6B9E85"/>
                </a:solidFill>
                <a:latin typeface="Calibri"/>
                <a:ea typeface="Calibri"/>
                <a:cs typeface="Calibri"/>
                <a:sym typeface="Calibri"/>
              </a:rPr>
              <a:t>Foto 6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 title="100002693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00" y="1280125"/>
            <a:ext cx="2418252" cy="169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 title="100002693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4313" y="1280125"/>
            <a:ext cx="2418252" cy="169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 title="100002693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9025" y="1280125"/>
            <a:ext cx="2372524" cy="169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4" title="100002692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9600" y="3154675"/>
            <a:ext cx="2418252" cy="169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 title="1000026928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4325" y="3154675"/>
            <a:ext cx="2418248" cy="169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 title="1000026933.jpg"/>
          <p:cNvPicPr preferRelativeResize="0"/>
          <p:nvPr/>
        </p:nvPicPr>
        <p:blipFill rotWithShape="1">
          <a:blip r:embed="rId8">
            <a:alphaModFix/>
          </a:blip>
          <a:srcRect b="3939"/>
          <a:stretch/>
        </p:blipFill>
        <p:spPr>
          <a:xfrm>
            <a:off x="6286150" y="3154675"/>
            <a:ext cx="2372524" cy="169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9E85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527dbb91b_0_12"/>
          <p:cNvSpPr txBox="1">
            <a:spLocks noGrp="1"/>
          </p:cNvSpPr>
          <p:nvPr>
            <p:ph type="title"/>
          </p:nvPr>
        </p:nvSpPr>
        <p:spPr>
          <a:xfrm>
            <a:off x="311700" y="363200"/>
            <a:ext cx="8520600" cy="14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Alle Produkte wurden am letzten Tag des Treffens vor allen Teilnehmern präsentiert</a:t>
            </a:r>
            <a:endParaRPr/>
          </a:p>
        </p:txBody>
      </p:sp>
      <p:pic>
        <p:nvPicPr>
          <p:cNvPr id="152" name="Google Shape;152;g3e527dbb91b_0_12" title="IMG_20250214_0958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525" y="1776813"/>
            <a:ext cx="3865364" cy="289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3e527dbb91b_0_12" title="IMG_20250214_09544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1800" y="1722525"/>
            <a:ext cx="4003625" cy="300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Diavetítés a képernyőre (16:9 oldalarány)</PresentationFormat>
  <Paragraphs>36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Simple Light</vt:lpstr>
      <vt:lpstr>PowerPoint-bemutató</vt:lpstr>
      <vt:lpstr>PowerPoint-bemutató</vt:lpstr>
      <vt:lpstr>PowerPoint-bemutató</vt:lpstr>
      <vt:lpstr>PowerPoint-bemutató</vt:lpstr>
      <vt:lpstr>Alle Produkte wurden am letzten Tag des Treffens vor allen Teilnehmern präsentiert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PptxGenJS</dc:creator>
  <cp:lastModifiedBy>Felhasználó</cp:lastModifiedBy>
  <cp:revision>1</cp:revision>
  <dcterms:created xsi:type="dcterms:W3CDTF">2026-05-27T15:03:41Z</dcterms:created>
  <dcterms:modified xsi:type="dcterms:W3CDTF">2026-06-02T13:05:20Z</dcterms:modified>
</cp:coreProperties>
</file>